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3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3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880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3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4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6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9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6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03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8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ROCK-A-BYE YOUR BEAR</a:t>
            </a:r>
            <a:endParaRPr lang="sl-SI" b="1" u="sng" dirty="0"/>
          </a:p>
        </p:txBody>
      </p:sp>
      <p:sp>
        <p:nvSpPr>
          <p:cNvPr id="5" name="1"/>
          <p:cNvSpPr>
            <a:spLocks noGrp="1"/>
          </p:cNvSpPr>
          <p:nvPr>
            <p:ph sz="half" idx="1"/>
          </p:nvPr>
        </p:nvSpPr>
        <p:spPr>
          <a:xfrm>
            <a:off x="624779" y="1825625"/>
            <a:ext cx="5181600" cy="40902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Everybody clap, (Clap! Clap! Clap!)</a:t>
            </a:r>
          </a:p>
          <a:p>
            <a:pPr marL="0" indent="0">
              <a:buNone/>
            </a:pPr>
            <a:r>
              <a:rPr lang="en-AU" dirty="0" smtClean="0"/>
              <a:t>Everybody sing, La </a:t>
            </a:r>
            <a:r>
              <a:rPr lang="en-AU" dirty="0" err="1" smtClean="0"/>
              <a:t>la</a:t>
            </a:r>
            <a:r>
              <a:rPr lang="en-AU" dirty="0" smtClean="0"/>
              <a:t> </a:t>
            </a:r>
            <a:r>
              <a:rPr lang="en-AU" dirty="0" err="1" smtClean="0"/>
              <a:t>la</a:t>
            </a:r>
            <a:r>
              <a:rPr lang="en-AU" dirty="0" smtClean="0"/>
              <a:t> </a:t>
            </a:r>
            <a:r>
              <a:rPr lang="en-AU" dirty="0" err="1" smtClean="0"/>
              <a:t>la</a:t>
            </a:r>
            <a:r>
              <a:rPr lang="en-AU" dirty="0" smtClean="0"/>
              <a:t> </a:t>
            </a:r>
            <a:r>
              <a:rPr lang="en-AU" dirty="0" err="1" smtClean="0"/>
              <a:t>la</a:t>
            </a:r>
            <a:r>
              <a:rPr lang="en-AU" dirty="0" smtClean="0"/>
              <a:t>!</a:t>
            </a:r>
          </a:p>
          <a:p>
            <a:pPr marL="0" indent="0">
              <a:buNone/>
            </a:pPr>
            <a:r>
              <a:rPr lang="en-AU" dirty="0" smtClean="0"/>
              <a:t>Bow to your partner,</a:t>
            </a:r>
          </a:p>
          <a:p>
            <a:pPr marL="0" indent="0">
              <a:buNone/>
            </a:pPr>
            <a:r>
              <a:rPr lang="en-AU" dirty="0" smtClean="0"/>
              <a:t>Then you turn around (</a:t>
            </a:r>
            <a:r>
              <a:rPr lang="en-AU" dirty="0" err="1" smtClean="0"/>
              <a:t>Yipee</a:t>
            </a:r>
            <a:r>
              <a:rPr lang="en-AU" dirty="0" smtClean="0"/>
              <a:t>!)</a:t>
            </a:r>
          </a:p>
          <a:p>
            <a:pPr marL="0" indent="0">
              <a:buNone/>
            </a:pPr>
            <a:r>
              <a:rPr lang="en-AU" dirty="0" smtClean="0"/>
              <a:t>Hands in the air,</a:t>
            </a:r>
          </a:p>
          <a:p>
            <a:pPr marL="0" indent="0">
              <a:buNone/>
            </a:pPr>
            <a:r>
              <a:rPr lang="en-AU" dirty="0" smtClean="0"/>
              <a:t>Rock-a-bye your bear,</a:t>
            </a:r>
          </a:p>
          <a:p>
            <a:pPr marL="0" indent="0">
              <a:buNone/>
            </a:pPr>
            <a:r>
              <a:rPr lang="en-AU" dirty="0" smtClean="0"/>
              <a:t>Bear's now asleep, (</a:t>
            </a:r>
            <a:r>
              <a:rPr lang="en-AU" dirty="0" err="1" smtClean="0"/>
              <a:t>Shh</a:t>
            </a:r>
            <a:r>
              <a:rPr lang="en-AU" dirty="0" smtClean="0"/>
              <a:t>! </a:t>
            </a:r>
            <a:r>
              <a:rPr lang="en-AU" dirty="0" err="1" smtClean="0"/>
              <a:t>Shh</a:t>
            </a:r>
            <a:r>
              <a:rPr lang="en-AU" dirty="0" smtClean="0"/>
              <a:t>! </a:t>
            </a:r>
            <a:r>
              <a:rPr lang="en-AU" dirty="0" err="1" smtClean="0"/>
              <a:t>Shh</a:t>
            </a:r>
            <a:r>
              <a:rPr lang="en-AU" dirty="0" smtClean="0"/>
              <a:t>!)</a:t>
            </a:r>
          </a:p>
          <a:p>
            <a:pPr marL="0" indent="0">
              <a:buNone/>
            </a:pPr>
            <a:r>
              <a:rPr lang="en-AU" dirty="0" smtClean="0"/>
              <a:t>Bear's now asleep, (</a:t>
            </a:r>
            <a:r>
              <a:rPr lang="en-AU" dirty="0" err="1" smtClean="0"/>
              <a:t>Shh</a:t>
            </a:r>
            <a:r>
              <a:rPr lang="en-AU" dirty="0" smtClean="0"/>
              <a:t>! </a:t>
            </a:r>
            <a:r>
              <a:rPr lang="en-AU" dirty="0" err="1" smtClean="0"/>
              <a:t>Shh</a:t>
            </a:r>
            <a:r>
              <a:rPr lang="en-AU" dirty="0" smtClean="0"/>
              <a:t>! </a:t>
            </a:r>
            <a:r>
              <a:rPr lang="en-AU" dirty="0" err="1" smtClean="0"/>
              <a:t>Shh</a:t>
            </a:r>
            <a:r>
              <a:rPr lang="en-AU" dirty="0" smtClean="0"/>
              <a:t>!)</a:t>
            </a:r>
            <a:endParaRPr lang="en-AU" dirty="0"/>
          </a:p>
        </p:txBody>
      </p:sp>
      <p:sp>
        <p:nvSpPr>
          <p:cNvPr id="7" name="2" hidden="1"/>
          <p:cNvSpPr txBox="1">
            <a:spLocks/>
          </p:cNvSpPr>
          <p:nvPr/>
        </p:nvSpPr>
        <p:spPr>
          <a:xfrm>
            <a:off x="624779" y="1825625"/>
            <a:ext cx="5181600" cy="432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Kangaroo jumps </a:t>
            </a:r>
          </a:p>
          <a:p>
            <a:pPr marL="0" indent="0">
              <a:buNone/>
            </a:pPr>
            <a:r>
              <a:rPr lang="en-AU" dirty="0" smtClean="0"/>
              <a:t>Boing, boing</a:t>
            </a:r>
          </a:p>
          <a:p>
            <a:pPr marL="0" indent="0">
              <a:buNone/>
            </a:pPr>
            <a:r>
              <a:rPr lang="en-AU" dirty="0" smtClean="0"/>
              <a:t>Jumps so high</a:t>
            </a:r>
          </a:p>
          <a:p>
            <a:pPr marL="0" indent="0">
              <a:buNone/>
            </a:pPr>
            <a:r>
              <a:rPr lang="en-AU" dirty="0" smtClean="0"/>
              <a:t>Boing, boing</a:t>
            </a:r>
          </a:p>
          <a:p>
            <a:pPr marL="0" indent="0">
              <a:buNone/>
            </a:pPr>
            <a:r>
              <a:rPr lang="en-AU" dirty="0" smtClean="0"/>
              <a:t>He almost touches the sky</a:t>
            </a:r>
          </a:p>
          <a:p>
            <a:pPr marL="0" indent="0">
              <a:buNone/>
            </a:pPr>
            <a:r>
              <a:rPr lang="en-AU" dirty="0" smtClean="0"/>
              <a:t>Boing, boing</a:t>
            </a:r>
          </a:p>
          <a:p>
            <a:pPr marL="0" indent="0">
              <a:buNone/>
            </a:pPr>
            <a:r>
              <a:rPr lang="en-AU" dirty="0" smtClean="0"/>
              <a:t>Kangaroo jumps so high</a:t>
            </a:r>
            <a:endParaRPr lang="en-AU" dirty="0"/>
          </a:p>
        </p:txBody>
      </p:sp>
      <p:sp>
        <p:nvSpPr>
          <p:cNvPr id="9" name="3" hidden="1"/>
          <p:cNvSpPr txBox="1">
            <a:spLocks/>
          </p:cNvSpPr>
          <p:nvPr/>
        </p:nvSpPr>
        <p:spPr>
          <a:xfrm>
            <a:off x="624779" y="1825625"/>
            <a:ext cx="5181600" cy="389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Here comes the snake</a:t>
            </a:r>
          </a:p>
          <a:p>
            <a:pPr marL="0" indent="0">
              <a:buNone/>
            </a:pPr>
            <a:r>
              <a:rPr lang="en-AU" dirty="0" smtClean="0"/>
              <a:t>Hiss, hiss</a:t>
            </a:r>
          </a:p>
          <a:p>
            <a:pPr marL="0" indent="0">
              <a:buNone/>
            </a:pPr>
            <a:r>
              <a:rPr lang="en-AU" dirty="0" smtClean="0"/>
              <a:t>Slithering along</a:t>
            </a:r>
          </a:p>
          <a:p>
            <a:pPr marL="0" indent="0">
              <a:buNone/>
            </a:pPr>
            <a:r>
              <a:rPr lang="en-AU" dirty="0" smtClean="0"/>
              <a:t>Hiss, hiss</a:t>
            </a:r>
          </a:p>
          <a:p>
            <a:pPr marL="0" indent="0">
              <a:buNone/>
            </a:pPr>
            <a:r>
              <a:rPr lang="en-AU" dirty="0" smtClean="0"/>
              <a:t>Body‘s very long</a:t>
            </a:r>
          </a:p>
          <a:p>
            <a:pPr marL="0" indent="0">
              <a:buNone/>
            </a:pPr>
            <a:r>
              <a:rPr lang="en-AU" dirty="0" smtClean="0"/>
              <a:t>Hiss, hiss</a:t>
            </a:r>
          </a:p>
          <a:p>
            <a:pPr marL="0" indent="0">
              <a:buNone/>
            </a:pPr>
            <a:r>
              <a:rPr lang="en-AU" dirty="0" smtClean="0"/>
              <a:t>Slippery snake slither along</a:t>
            </a:r>
            <a:endParaRPr lang="en-AU" dirty="0"/>
          </a:p>
        </p:txBody>
      </p:sp>
      <p:sp>
        <p:nvSpPr>
          <p:cNvPr id="8" name="4" hidden="1"/>
          <p:cNvSpPr txBox="1">
            <a:spLocks/>
          </p:cNvSpPr>
          <p:nvPr/>
        </p:nvSpPr>
        <p:spPr>
          <a:xfrm>
            <a:off x="624779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Wombat crawls</a:t>
            </a:r>
          </a:p>
          <a:p>
            <a:pPr marL="0" indent="0">
              <a:buNone/>
            </a:pPr>
            <a:r>
              <a:rPr lang="en-AU" dirty="0" smtClean="0"/>
              <a:t>Crawling, crawling</a:t>
            </a:r>
          </a:p>
          <a:p>
            <a:pPr marL="0" indent="0">
              <a:buNone/>
            </a:pPr>
            <a:r>
              <a:rPr lang="en-AU" dirty="0" smtClean="0"/>
              <a:t>Nose to the ground</a:t>
            </a:r>
          </a:p>
          <a:p>
            <a:pPr marL="0" indent="0">
              <a:buNone/>
            </a:pPr>
            <a:r>
              <a:rPr lang="en-AU" dirty="0" smtClean="0"/>
              <a:t>Crawling, crawling</a:t>
            </a:r>
          </a:p>
          <a:p>
            <a:pPr marL="0" indent="0">
              <a:buNone/>
            </a:pPr>
            <a:r>
              <a:rPr lang="en-AU" dirty="0" smtClean="0"/>
              <a:t>He‘s making lots of sound</a:t>
            </a:r>
          </a:p>
          <a:p>
            <a:pPr marL="0" indent="0">
              <a:buNone/>
            </a:pPr>
            <a:r>
              <a:rPr lang="en-AU" dirty="0" smtClean="0"/>
              <a:t>Crawling, crawling</a:t>
            </a:r>
          </a:p>
          <a:p>
            <a:pPr marL="0" indent="0">
              <a:buNone/>
            </a:pPr>
            <a:r>
              <a:rPr lang="en-AU" dirty="0" smtClean="0"/>
              <a:t>Crawling everywhere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" name="Rock_Step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6379" y="1630006"/>
            <a:ext cx="5975348" cy="44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132</Words>
  <Application>Microsoft Office PowerPoint</Application>
  <PresentationFormat>Widescreen</PresentationFormat>
  <Paragraphs>30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ROCK-A-BYE YOUR BEAR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PESMA ZA VRTCA</dc:title>
  <dc:creator>Benjamin Tweedie</dc:creator>
  <cp:lastModifiedBy>Benjamin Tweedie</cp:lastModifiedBy>
  <cp:revision>13</cp:revision>
  <dcterms:created xsi:type="dcterms:W3CDTF">2014-12-11T18:25:47Z</dcterms:created>
  <dcterms:modified xsi:type="dcterms:W3CDTF">2014-12-11T21:20:52Z</dcterms:modified>
</cp:coreProperties>
</file>